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9" r:id="rId9"/>
    <p:sldId id="270" r:id="rId10"/>
    <p:sldId id="276" r:id="rId11"/>
    <p:sldId id="277" r:id="rId12"/>
    <p:sldId id="278" r:id="rId13"/>
    <p:sldId id="279" r:id="rId14"/>
    <p:sldId id="280" r:id="rId15"/>
    <p:sldId id="281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5" r:id="rId42"/>
    <p:sldId id="322" r:id="rId43"/>
    <p:sldId id="323" r:id="rId44"/>
    <p:sldId id="325" r:id="rId45"/>
    <p:sldId id="326" r:id="rId46"/>
    <p:sldId id="327" r:id="rId47"/>
    <p:sldId id="329" r:id="rId48"/>
    <p:sldId id="330" r:id="rId49"/>
    <p:sldId id="334" r:id="rId50"/>
    <p:sldId id="337" r:id="rId51"/>
    <p:sldId id="339" r:id="rId52"/>
    <p:sldId id="340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61" r:id="rId69"/>
    <p:sldId id="362" r:id="rId70"/>
    <p:sldId id="363" r:id="rId71"/>
    <p:sldId id="364" r:id="rId72"/>
    <p:sldId id="365" r:id="rId73"/>
    <p:sldId id="366" r:id="rId74"/>
    <p:sldId id="367" r:id="rId75"/>
    <p:sldId id="368" r:id="rId76"/>
    <p:sldId id="369" r:id="rId77"/>
    <p:sldId id="370" r:id="rId78"/>
    <p:sldId id="372" r:id="rId79"/>
    <p:sldId id="373" r:id="rId80"/>
    <p:sldId id="374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501" autoAdjust="0"/>
  </p:normalViewPr>
  <p:slideViewPr>
    <p:cSldViewPr>
      <p:cViewPr varScale="1">
        <p:scale>
          <a:sx n="60" d="100"/>
          <a:sy n="60" d="100"/>
        </p:scale>
        <p:origin x="209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E0D2E-993D-4BFB-A189-AD898E61BDA8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E05B15-D13D-486E-B5ED-47115AAAF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13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569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1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75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9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32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30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39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042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71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32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5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66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24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83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409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121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12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31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82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81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56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14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0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00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05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82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762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E05B15-D13D-486E-B5ED-47115AAAF42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976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BC6F7-C288-4A7E-95A0-EA2333782F56}" type="datetimeFigureOut">
              <a:rPr lang="en-US" smtClean="0"/>
              <a:pPr/>
              <a:t>12/8/2024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B6131-29C9-4455-AFA8-912746B4A3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Embeddings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To create a word embeddings you need a corpus of text and an embedding method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0488" y="2914650"/>
            <a:ext cx="6421437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22425" y="2038350"/>
            <a:ext cx="5897563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88" y="1909763"/>
            <a:ext cx="5735637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4300" y="2124075"/>
            <a:ext cx="6373813" cy="260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1913" y="2676525"/>
            <a:ext cx="6478587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338" y="1933575"/>
            <a:ext cx="6535737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8100" y="1885950"/>
            <a:ext cx="652621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8100" y="1876425"/>
            <a:ext cx="6526213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1804988"/>
            <a:ext cx="6621463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5713" y="1804988"/>
            <a:ext cx="6630987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7838" y="1957388"/>
            <a:ext cx="56483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4763" y="1795463"/>
            <a:ext cx="6592887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4763" y="1928813"/>
            <a:ext cx="659288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8113" y="1895475"/>
            <a:ext cx="6326187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1000" y="2171700"/>
            <a:ext cx="58404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5725" y="2114550"/>
            <a:ext cx="6430963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50" y="2495550"/>
            <a:ext cx="6411913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7163" y="2333625"/>
            <a:ext cx="6288087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2388" y="2052638"/>
            <a:ext cx="6497637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875" y="1985963"/>
            <a:ext cx="6316663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8443" y="533400"/>
            <a:ext cx="610711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8113" y="2338388"/>
            <a:ext cx="6326187" cy="218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2888" y="1957388"/>
            <a:ext cx="6116637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8113" y="1900238"/>
            <a:ext cx="6326187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4788" y="1971675"/>
            <a:ext cx="6192837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2875" y="1976438"/>
            <a:ext cx="6316663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4325" y="1962150"/>
            <a:ext cx="5973763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7175" y="1976438"/>
            <a:ext cx="6088063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9088" y="2000250"/>
            <a:ext cx="5964237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6900" y="1914525"/>
            <a:ext cx="5410200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98588" y="1928813"/>
            <a:ext cx="6345237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0025" y="1938338"/>
            <a:ext cx="6202363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88" y="2009775"/>
            <a:ext cx="500062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88" y="2009775"/>
            <a:ext cx="5000625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2128838"/>
            <a:ext cx="6478587" cy="260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1828800"/>
            <a:ext cx="662146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3350" y="1900238"/>
            <a:ext cx="6335713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8588" y="1995488"/>
            <a:ext cx="6345237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1857375"/>
            <a:ext cx="6621463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5713" y="1790700"/>
            <a:ext cx="663098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2863" y="1804988"/>
            <a:ext cx="6516687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25" y="304800"/>
            <a:ext cx="6507163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0475" y="381000"/>
            <a:ext cx="6621463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9063" y="1905000"/>
            <a:ext cx="636428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50" y="1976438"/>
            <a:ext cx="6411913" cy="29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9063" y="2014538"/>
            <a:ext cx="6364287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65250" y="2019300"/>
            <a:ext cx="641191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4288" y="2557463"/>
            <a:ext cx="6573837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0950" y="1804988"/>
            <a:ext cx="6640513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5238" y="1809750"/>
            <a:ext cx="6611937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7150" y="1833563"/>
            <a:ext cx="6488113" cy="319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27150" y="1914525"/>
            <a:ext cx="6488113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1925" y="1952625"/>
            <a:ext cx="6278563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89075" y="1900238"/>
            <a:ext cx="6164263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5713" y="1819275"/>
            <a:ext cx="6630987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1475" y="2005013"/>
            <a:ext cx="5859463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5063" y="2209800"/>
            <a:ext cx="4333875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3550" y="1930400"/>
            <a:ext cx="56769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17625" y="1954213"/>
            <a:ext cx="6507163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4288" y="1825625"/>
            <a:ext cx="6573837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1792288"/>
            <a:ext cx="6478587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7150" y="1849438"/>
            <a:ext cx="6488113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4300" y="2220913"/>
            <a:ext cx="6373813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1438" y="2044700"/>
            <a:ext cx="6459537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6138" y="1935163"/>
            <a:ext cx="2371725" cy="300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6188" y="1758950"/>
            <a:ext cx="665003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Word embeddings are vectors that’s carrying meaning with relatively low dimension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182938"/>
            <a:ext cx="6554787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7638" y="1887538"/>
            <a:ext cx="6307137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5688" y="1763713"/>
            <a:ext cx="7031037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8088" y="1797050"/>
            <a:ext cx="672623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27125" y="1854200"/>
            <a:ext cx="6888163" cy="316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1835150"/>
            <a:ext cx="713581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3375" y="1835150"/>
            <a:ext cx="5935663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0000" y="1825625"/>
            <a:ext cx="6602413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13" y="1797050"/>
            <a:ext cx="647858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9763" y="1939925"/>
            <a:ext cx="5324475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5238" y="2601913"/>
            <a:ext cx="6611937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3375" y="2033588"/>
            <a:ext cx="5935663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3850" y="1973263"/>
            <a:ext cx="5954713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60475" y="2209800"/>
            <a:ext cx="662146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11160</TotalTime>
  <Words>55</Words>
  <Application>Microsoft Office PowerPoint</Application>
  <PresentationFormat>On-screen Show (4:3)</PresentationFormat>
  <Paragraphs>31</Paragraphs>
  <Slides>80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Roboto</vt:lpstr>
      <vt:lpstr>Office Theme</vt:lpstr>
      <vt:lpstr>Embeddings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Qurat-ul-Ain</dc:creator>
  <cp:lastModifiedBy>Farah Adeeba</cp:lastModifiedBy>
  <cp:revision>42</cp:revision>
  <dcterms:created xsi:type="dcterms:W3CDTF">2023-11-13T18:04:25Z</dcterms:created>
  <dcterms:modified xsi:type="dcterms:W3CDTF">2024-12-08T08:33:56Z</dcterms:modified>
</cp:coreProperties>
</file>